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41"/>
  </p:notesMasterIdLst>
  <p:sldIdLst>
    <p:sldId id="256" r:id="rId2"/>
    <p:sldId id="257" r:id="rId3"/>
    <p:sldId id="291" r:id="rId4"/>
    <p:sldId id="258" r:id="rId5"/>
    <p:sldId id="259" r:id="rId6"/>
    <p:sldId id="262" r:id="rId7"/>
    <p:sldId id="292" r:id="rId8"/>
    <p:sldId id="294" r:id="rId9"/>
    <p:sldId id="296" r:id="rId10"/>
    <p:sldId id="295" r:id="rId11"/>
    <p:sldId id="261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9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7" r:id="rId4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55" autoAdjust="0"/>
    <p:restoredTop sz="94713" autoAdjust="0"/>
  </p:normalViewPr>
  <p:slideViewPr>
    <p:cSldViewPr>
      <p:cViewPr>
        <p:scale>
          <a:sx n="100" d="100"/>
          <a:sy n="100" d="100"/>
        </p:scale>
        <p:origin x="-193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0AB07-3357-4569-8B65-E5B4207713CD}" type="datetimeFigureOut">
              <a:rPr lang="tr-TR" smtClean="0"/>
              <a:pPr/>
              <a:t>29.05.2017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BB259-50F8-4E9F-8724-4F987C92D44A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27 Veri Yer Tutucusu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29.05.2017</a:t>
            </a:fld>
            <a:endParaRPr lang="tr-TR"/>
          </a:p>
        </p:txBody>
      </p:sp>
      <p:sp>
        <p:nvSpPr>
          <p:cNvPr id="17" name="16 Altbilgi Yer Tutucusu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9 Dikdörtgen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Dikdörtgen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Dikdörtgen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Düz Bağlayıcı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Düz Bağlayıcı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Düz Bağlayıcı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Düz Bağlayıcı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Dikdörtgen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Oval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Oval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Oval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Oval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Oval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5000"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9F75050-0E15-4C5B-92B0-66D068882F1F}" type="datetimeFigureOut">
              <a:rPr lang="tr-TR" smtClean="0"/>
              <a:pPr/>
              <a:t>29.05.2017</a:t>
            </a:fld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9 Altbilgi Yer Tutucusu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9F75050-0E15-4C5B-92B0-66D068882F1F}" type="datetimeFigureOut">
              <a:rPr lang="tr-TR" smtClean="0"/>
              <a:pPr/>
              <a:t>29.05.2017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tr-TR"/>
          </a:p>
        </p:txBody>
      </p:sp>
      <p:sp>
        <p:nvSpPr>
          <p:cNvPr id="9" name="8 Dikdörtgen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Dikdörtgen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ikdörtgen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Düz Bağlayıcı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Düz Bağlayıcı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Düz Bağlayıcı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Düz Bağlayıcı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Dikdörtgen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Oval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Oval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Oval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Oval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Oval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Düz Bağlayıcı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5000">
    <p:zo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29.05.2017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9" name="8 İçerik Yer Tutucusu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29.05.2017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12 İçerik Yer Tutucusu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2" name="11 Metin Yer Tutucusu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4" name="13 Metin Yer Tutucusu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6" name="5 Veri Yer Tutucusu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9F75050-0E15-4C5B-92B0-66D068882F1F}" type="datetimeFigureOut">
              <a:rPr lang="tr-TR" smtClean="0"/>
              <a:pPr/>
              <a:t>29.05.2017</a:t>
            </a:fld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29.05.2017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8" name="7 Düz Bağlayıcı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İçerik Yer Tutucusu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1" name="20 Veri Yer Tutucusu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9F75050-0E15-4C5B-92B0-66D068882F1F}" type="datetimeFigureOut">
              <a:rPr lang="tr-TR" smtClean="0"/>
              <a:pPr/>
              <a:t>29.05.2017</a:t>
            </a:fld>
            <a:endParaRPr lang="tr-TR"/>
          </a:p>
        </p:txBody>
      </p:sp>
      <p:sp>
        <p:nvSpPr>
          <p:cNvPr id="22" name="21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3" name="22 Altbilgi Yer Tutucusu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5000">
    <p:zo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0" name="9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Düz Bağlayıcı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Düz Bağlayıcı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Veri Yer Tutucusu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9F75050-0E15-4C5B-92B0-66D068882F1F}" type="datetimeFigureOut">
              <a:rPr lang="tr-TR" smtClean="0"/>
              <a:pPr/>
              <a:t>29.05.2017</a:t>
            </a:fld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1" name="20 Altbilgi Yer Tutucusu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29.05.2017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6 Düz Bağlayıcı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spd="slow" advClick="0" advTm="5000">
    <p:zoom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&#304;N\Desktop\Recep_Tayyip_Erdo-an_Do-um_G&#252;n&#252;_&#214;zel_Klibi_(Dombra)%5b1%5d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1000068" y="1000108"/>
            <a:ext cx="8143932" cy="1470025"/>
          </a:xfrm>
        </p:spPr>
        <p:txBody>
          <a:bodyPr>
            <a:noAutofit/>
          </a:bodyPr>
          <a:lstStyle/>
          <a:p>
            <a:pPr algn="ctr"/>
            <a:r>
              <a:rPr lang="tr-TR" sz="4800" b="1" dirty="0" smtClean="0">
                <a:solidFill>
                  <a:schemeClr val="tx1"/>
                </a:solidFill>
                <a:latin typeface="Comic Sans MS" pitchFamily="66" charset="0"/>
              </a:rPr>
              <a:t>RECEP TAYYİP ERDOĞAN </a:t>
            </a:r>
            <a:br>
              <a:rPr lang="tr-TR" sz="4800" b="1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tr-TR" sz="4800" b="1" dirty="0" smtClean="0">
                <a:solidFill>
                  <a:schemeClr val="tx1"/>
                </a:solidFill>
                <a:latin typeface="Comic Sans MS" pitchFamily="66" charset="0"/>
              </a:rPr>
              <a:t>İMAM HATİP ORTAOKULU</a:t>
            </a:r>
            <a:endParaRPr lang="tr-TR" sz="4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4" name="Recep_Tayyip_Erdo-an_Do-um_Günü_Özel_Klibi_(Dombra)[1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-928726" y="500042"/>
            <a:ext cx="304800" cy="642942"/>
          </a:xfrm>
          <a:prstGeom prst="rect">
            <a:avLst/>
          </a:prstGeom>
        </p:spPr>
      </p:pic>
      <p:pic>
        <p:nvPicPr>
          <p:cNvPr id="1026" name="Picture 2" descr="C:\Users\ADMİN\Desktop\Resim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2409829"/>
            <a:ext cx="4313122" cy="444817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 descr="C:\Users\ADMİN\Downloads\rte resimler\rte resimler\_MG_44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500034" y="1428736"/>
            <a:ext cx="9072626" cy="2786082"/>
          </a:xfrm>
        </p:spPr>
        <p:txBody>
          <a:bodyPr>
            <a:prstTxWarp prst="textInflateTop">
              <a:avLst/>
            </a:prstTxWarp>
            <a:scene3d>
              <a:camera prst="perspectiveContrastingRightFacing"/>
              <a:lightRig rig="threePt" dir="t"/>
            </a:scene3d>
          </a:bodyPr>
          <a:lstStyle/>
          <a:p>
            <a:r>
              <a:rPr lang="tr-TR" dirty="0" smtClean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KONFERANSLARIMIZ</a:t>
            </a:r>
            <a:endParaRPr lang="tr-TR" dirty="0">
              <a:solidFill>
                <a:schemeClr val="accent3">
                  <a:lumMod val="7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m_kara_yt (30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İN\Desktop\Resim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-142900"/>
            <a:ext cx="8215338" cy="771478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-500098" y="1571612"/>
            <a:ext cx="7896196" cy="2571760"/>
          </a:xfrm>
        </p:spPr>
        <p:txBody>
          <a:bodyPr>
            <a:prstTxWarp prst="textDoubleWave1">
              <a:avLst/>
            </a:prstTxWarp>
            <a:scene3d>
              <a:camera prst="perspectiveHeroicExtremeLeftFacing"/>
              <a:lightRig rig="threePt" dir="t"/>
            </a:scene3d>
          </a:bodyPr>
          <a:lstStyle/>
          <a:p>
            <a:r>
              <a:rPr lang="tr-TR" dirty="0" smtClean="0">
                <a:solidFill>
                  <a:schemeClr val="accent2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YARIŞMALARIMIZ</a:t>
            </a:r>
            <a:endParaRPr lang="tr-TR" dirty="0">
              <a:solidFill>
                <a:schemeClr val="accent2">
                  <a:lumMod val="7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Resim" descr="IMG-20170517-WA0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Resim" descr="20170322_1154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9144000" cy="6357958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IMG_20170411_1004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0"/>
            <a:ext cx="7072362" cy="7026407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etin kutusu"/>
          <p:cNvSpPr txBox="1"/>
          <p:nvPr/>
        </p:nvSpPr>
        <p:spPr>
          <a:xfrm rot="682124">
            <a:off x="181594" y="426057"/>
            <a:ext cx="9162511" cy="4929222"/>
          </a:xfrm>
          <a:prstGeom prst="rect">
            <a:avLst/>
          </a:prstGeom>
          <a:noFill/>
        </p:spPr>
        <p:txBody>
          <a:bodyPr wrap="square" rtlCol="0">
            <a:prstTxWarp prst="textInflateTop">
              <a:avLst>
                <a:gd name="adj" fmla="val 6066"/>
              </a:avLst>
            </a:prstTxWarp>
            <a:spAutoFit/>
            <a:scene3d>
              <a:camera prst="isometricOffAxis2Righ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tr-TR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SOSYAL  </a:t>
            </a:r>
          </a:p>
          <a:p>
            <a:pPr algn="ctr"/>
            <a:r>
              <a:rPr lang="tr-TR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KÜLTÜREL</a:t>
            </a:r>
          </a:p>
          <a:p>
            <a:pPr algn="ctr"/>
            <a:r>
              <a:rPr lang="tr-TR" dirty="0" smtClean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ETKİNLİKLER</a:t>
            </a:r>
          </a:p>
        </p:txBody>
      </p:sp>
      <p:pic>
        <p:nvPicPr>
          <p:cNvPr id="13316" name="Picture 4" descr="C:\Program Files (x86)\Microsoft Office\MEDIA\CAGCAT10\j0301050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006972">
            <a:off x="489316" y="479052"/>
            <a:ext cx="1820570" cy="1340510"/>
          </a:xfrm>
          <a:prstGeom prst="rect">
            <a:avLst/>
          </a:prstGeom>
          <a:noFill/>
        </p:spPr>
      </p:pic>
      <p:pic>
        <p:nvPicPr>
          <p:cNvPr id="13317" name="Picture 5" descr="C:\Program Files (x86)\Microsoft Office\MEDIA\CAGCAT10\j0335112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215111">
            <a:off x="1749600" y="2606863"/>
            <a:ext cx="895198" cy="895198"/>
          </a:xfrm>
          <a:prstGeom prst="rect">
            <a:avLst/>
          </a:prstGeom>
          <a:noFill/>
        </p:spPr>
      </p:pic>
      <p:pic>
        <p:nvPicPr>
          <p:cNvPr id="13319" name="Picture 7" descr="C:\Program Files (x86)\Microsoft Office\MEDIA\CAGCAT10\j0217698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429132"/>
            <a:ext cx="1747418" cy="1693469"/>
          </a:xfrm>
          <a:prstGeom prst="rect">
            <a:avLst/>
          </a:prstGeom>
          <a:noFill/>
        </p:spPr>
      </p:pic>
      <p:pic>
        <p:nvPicPr>
          <p:cNvPr id="13320" name="Picture 8" descr="C:\Program Files (x86)\Microsoft Office\MEDIA\CAGCAT10\j0234131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142852"/>
            <a:ext cx="1952531" cy="2076261"/>
          </a:xfrm>
          <a:prstGeom prst="rect">
            <a:avLst/>
          </a:prstGeom>
          <a:noFill/>
        </p:spPr>
      </p:pic>
      <p:pic>
        <p:nvPicPr>
          <p:cNvPr id="13321" name="Picture 9" descr="C:\Program Files (x86)\Microsoft Office\MEDIA\CAGCAT10\j0299125.wm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385144">
            <a:off x="4721216" y="4996475"/>
            <a:ext cx="1100023" cy="1714512"/>
          </a:xfrm>
          <a:prstGeom prst="rect">
            <a:avLst/>
          </a:prstGeom>
          <a:noFill/>
        </p:spPr>
      </p:pic>
      <p:pic>
        <p:nvPicPr>
          <p:cNvPr id="13322" name="Picture 10" descr="C:\Program Files (x86)\Microsoft Office\MEDIA\CAGCAT10\j0301480.wm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156107">
            <a:off x="6885490" y="3831175"/>
            <a:ext cx="1798625" cy="133776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m_kara_yt (166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57158" y="0"/>
            <a:ext cx="7786742" cy="7215214"/>
          </a:xfrm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Resim" descr="IMG_45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m_kara_yt (101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m_kara_yt (131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20170426_10075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flipV="1">
            <a:off x="0" y="21"/>
            <a:ext cx="9144000" cy="6858003"/>
          </a:xfrm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20170328_07430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9144000" cy="6000768"/>
          </a:xfrm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20170426_11011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C:\Users\ADMİN\Desktop\tanıtım filmi için fotoğraflar\RESİMLER\IMG-20170518-WA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C:\Users\ADMİN\Desktop\tanıtım filmi için fotoğraflar\RESİMLER\IMG-20170428-WA0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144000" cy="571501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İN\Desktop\tanıtım filmi için fotoğraflar\rte okul\m_kara_yt (11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8700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İN\Desktop\tanıtım filmi için fotoğraflar\rte okul\m_kara_yt (14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42910" y="1643050"/>
            <a:ext cx="7467600" cy="3500462"/>
          </a:xfrm>
        </p:spPr>
        <p:txBody>
          <a:bodyPr>
            <a:prstTxWarp prst="textDeflateBottom">
              <a:avLst>
                <a:gd name="adj" fmla="val 74167"/>
              </a:avLst>
            </a:prstTxWarp>
            <a:scene3d>
              <a:camera prst="obliqueTopRigh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tr-TR" b="1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HAFIZLIK</a:t>
            </a:r>
            <a:br>
              <a:rPr lang="tr-TR" b="1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tr-TR" b="1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ÇALIŞMAMIZ</a:t>
            </a:r>
            <a:endParaRPr lang="tr-TR" b="1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IMG_45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20170227_1517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3" name="Picture 3" descr="C:\Users\ADMİN\Downloads\rte resimler\rte resimler\IMG_45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585789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 descr="C:\Users\ADMİN\Desktop\tanıtım filmi için fotoğraflar\okul fotoğrafları\20170227_143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5754" y="107134"/>
            <a:ext cx="7786740" cy="728667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1500174"/>
            <a:ext cx="7467600" cy="2797172"/>
          </a:xfrm>
        </p:spPr>
        <p:txBody>
          <a:bodyPr>
            <a:prstTxWarp prst="textDeflate">
              <a:avLst/>
            </a:prstTxWarp>
          </a:bodyPr>
          <a:lstStyle/>
          <a:p>
            <a:pPr algn="ctr"/>
            <a:r>
              <a:rPr lang="tr-TR" cap="none" dirty="0" smtClean="0">
                <a:ln w="1841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PROJELERİMİZ</a:t>
            </a:r>
            <a:endParaRPr lang="tr-TR" cap="none" dirty="0">
              <a:ln w="18415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 descr="C:\Users\ADMİN\Desktop\tanıtım filmi için fotoğraflar\RESİMLER\IMG-20170510-WA00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218" name="Picture 2" descr="C:\Users\ADMİN\Desktop\tanıtım filmi için fotoğraflar\RESİMLER\IMG-20170511-WA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42" name="Picture 2" descr="C:\Users\ADMİN\Desktop\tanıtım filmi için fotoğraflar\RESİMLER\IMG-20170511-WA00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266" name="Picture 2" descr="C:\Users\ADMİN\Desktop\tanıtım filmi için fotoğraflar\rte okul\m_kara_yt (17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290" name="Picture 2" descr="C:\Users\ADMİN\Desktop\tanıtım filmi için fotoğraflar\rte okul\m_kara_yt (2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type="body" idx="1"/>
          </p:nvPr>
        </p:nvSpPr>
        <p:spPr>
          <a:xfrm>
            <a:off x="1571604" y="642918"/>
            <a:ext cx="7215238" cy="53578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tr-TR" sz="8800" dirty="0" smtClean="0">
                <a:solidFill>
                  <a:srgbClr val="FFFF00"/>
                </a:solidFill>
                <a:latin typeface="Impact" pitchFamily="34" charset="0"/>
              </a:rPr>
              <a:t>GELECEĞİN LİDERLERİNİ YETİŞTİRİYORUZ</a:t>
            </a:r>
            <a:endParaRPr lang="tr-TR" sz="8800" dirty="0">
              <a:solidFill>
                <a:srgbClr val="FFFF00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 spd="slow" advClick="0" advTm="7000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 descr="C:\Users\ADMİN\Desktop\foto\m_kara_yt (16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İN\Downloads\rte resimler\rte resimler\IMG_45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4" name="Picture 2" descr="C:\Users\ADMİN\Downloads\rte resimler\rte resimler\IMG_45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6279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İN\Downloads\rte resimler\rte resimler\_MG_45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6"/>
            <a:ext cx="9144000" cy="650083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 descr="C:\Users\ADMİN\Downloads\rte resimler\rte resimler\_MG_45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 descr="C:\Users\ADMİN\Downloads\rte resimler\rte resimler\_MG_45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-24"/>
            <a:ext cx="930111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mba">
  <a:themeElements>
    <a:clrScheme name="Cumb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umb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umb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251</TotalTime>
  <Words>15</Words>
  <PresentationFormat>Ekran Gösterisi (4:3)</PresentationFormat>
  <Paragraphs>10</Paragraphs>
  <Slides>39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40" baseType="lpstr">
      <vt:lpstr>Cumba</vt:lpstr>
      <vt:lpstr>RECEP TAYYİP ERDOĞAN  İMAM HATİP ORTAOKULU</vt:lpstr>
      <vt:lpstr>Slayt 2</vt:lpstr>
      <vt:lpstr>Slayt 3</vt:lpstr>
      <vt:lpstr>Slayt 4</vt:lpstr>
      <vt:lpstr>Slayt 5</vt:lpstr>
      <vt:lpstr>s</vt:lpstr>
      <vt:lpstr>Slayt 7</vt:lpstr>
      <vt:lpstr>Slayt 8</vt:lpstr>
      <vt:lpstr>Slayt 9</vt:lpstr>
      <vt:lpstr>Slayt 10</vt:lpstr>
      <vt:lpstr>KONFERANSLARIMIZ</vt:lpstr>
      <vt:lpstr>Slayt 12</vt:lpstr>
      <vt:lpstr>Slayt 13</vt:lpstr>
      <vt:lpstr>YARIŞMALARIMIZ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HAFIZLIK  ÇALIŞMAMIZ</vt:lpstr>
      <vt:lpstr>Slayt 30</vt:lpstr>
      <vt:lpstr>Slayt 31</vt:lpstr>
      <vt:lpstr>Slayt 32</vt:lpstr>
      <vt:lpstr>PROJELERİMİZ</vt:lpstr>
      <vt:lpstr>Slayt 34</vt:lpstr>
      <vt:lpstr>Slayt 35</vt:lpstr>
      <vt:lpstr>Slayt 36</vt:lpstr>
      <vt:lpstr>Slayt 37</vt:lpstr>
      <vt:lpstr>Slayt 38</vt:lpstr>
      <vt:lpstr>Slayt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RECEP TAYYİP ERDOĞAN  İMAM HATİP ORTAOKULU</dc:title>
  <dc:creator>ADMİN</dc:creator>
  <cp:lastModifiedBy>ADMİN</cp:lastModifiedBy>
  <cp:revision>56</cp:revision>
  <dcterms:created xsi:type="dcterms:W3CDTF">2017-05-25T06:48:25Z</dcterms:created>
  <dcterms:modified xsi:type="dcterms:W3CDTF">2017-05-29T07:36:51Z</dcterms:modified>
</cp:coreProperties>
</file>